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4" name="Group 54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30771" name="Rectangle 51"/>
            <p:cNvSpPr>
              <a:spLocks noChangeArrowheads="1"/>
            </p:cNvSpPr>
            <p:nvPr userDrawn="1"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30724" name="Freeform 4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>
                  <a:gd name="T0" fmla="*/ 0 w 3640"/>
                  <a:gd name="T1" fmla="*/ 1152 h 1434"/>
                  <a:gd name="T2" fmla="*/ 672 w 3640"/>
                  <a:gd name="T3" fmla="*/ 1392 h 1434"/>
                  <a:gd name="T4" fmla="*/ 912 w 3640"/>
                  <a:gd name="T5" fmla="*/ 1152 h 1434"/>
                  <a:gd name="T6" fmla="*/ 864 w 3640"/>
                  <a:gd name="T7" fmla="*/ 816 h 1434"/>
                  <a:gd name="T8" fmla="*/ 1170 w 3640"/>
                  <a:gd name="T9" fmla="*/ 588 h 1434"/>
                  <a:gd name="T10" fmla="*/ 1692 w 3640"/>
                  <a:gd name="T11" fmla="*/ 546 h 1434"/>
                  <a:gd name="T12" fmla="*/ 2112 w 3640"/>
                  <a:gd name="T13" fmla="*/ 576 h 1434"/>
                  <a:gd name="T14" fmla="*/ 2208 w 3640"/>
                  <a:gd name="T15" fmla="*/ 384 h 1434"/>
                  <a:gd name="T16" fmla="*/ 2184 w 3640"/>
                  <a:gd name="T17" fmla="*/ 138 h 1434"/>
                  <a:gd name="T18" fmla="*/ 2640 w 3640"/>
                  <a:gd name="T19" fmla="*/ 144 h 1434"/>
                  <a:gd name="T20" fmla="*/ 3024 w 3640"/>
                  <a:gd name="T21" fmla="*/ 432 h 1434"/>
                  <a:gd name="T22" fmla="*/ 3552 w 3640"/>
                  <a:gd name="T23" fmla="*/ 192 h 1434"/>
                  <a:gd name="T24" fmla="*/ 3552 w 3640"/>
                  <a:gd name="T2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5" name="Freeform 5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>
                  <a:gd name="T0" fmla="*/ 0 w 1996"/>
                  <a:gd name="T1" fmla="*/ 960 h 1240"/>
                  <a:gd name="T2" fmla="*/ 336 w 1996"/>
                  <a:gd name="T3" fmla="*/ 1200 h 1240"/>
                  <a:gd name="T4" fmla="*/ 576 w 1996"/>
                  <a:gd name="T5" fmla="*/ 1200 h 1240"/>
                  <a:gd name="T6" fmla="*/ 696 w 1996"/>
                  <a:gd name="T7" fmla="*/ 972 h 1240"/>
                  <a:gd name="T8" fmla="*/ 636 w 1996"/>
                  <a:gd name="T9" fmla="*/ 462 h 1240"/>
                  <a:gd name="T10" fmla="*/ 816 w 1996"/>
                  <a:gd name="T11" fmla="*/ 276 h 1240"/>
                  <a:gd name="T12" fmla="*/ 1392 w 1996"/>
                  <a:gd name="T13" fmla="*/ 432 h 1240"/>
                  <a:gd name="T14" fmla="*/ 1740 w 1996"/>
                  <a:gd name="T15" fmla="*/ 390 h 1240"/>
                  <a:gd name="T16" fmla="*/ 1974 w 1996"/>
                  <a:gd name="T17" fmla="*/ 348 h 1240"/>
                  <a:gd name="T18" fmla="*/ 1872 w 1996"/>
                  <a:gd name="T19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>
                  <a:gd name="T0" fmla="*/ 0 w 1584"/>
                  <a:gd name="T1" fmla="*/ 576 h 1008"/>
                  <a:gd name="T2" fmla="*/ 336 w 1584"/>
                  <a:gd name="T3" fmla="*/ 960 h 1008"/>
                  <a:gd name="T4" fmla="*/ 480 w 1584"/>
                  <a:gd name="T5" fmla="*/ 864 h 1008"/>
                  <a:gd name="T6" fmla="*/ 318 w 1584"/>
                  <a:gd name="T7" fmla="*/ 414 h 1008"/>
                  <a:gd name="T8" fmla="*/ 780 w 1584"/>
                  <a:gd name="T9" fmla="*/ 36 h 1008"/>
                  <a:gd name="T10" fmla="*/ 1440 w 1584"/>
                  <a:gd name="T11" fmla="*/ 192 h 1008"/>
                  <a:gd name="T12" fmla="*/ 1584 w 1584"/>
                  <a:gd name="T13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>
                  <a:gd name="T0" fmla="*/ 248 w 3752"/>
                  <a:gd name="T1" fmla="*/ 1000 h 1816"/>
                  <a:gd name="T2" fmla="*/ 200 w 3752"/>
                  <a:gd name="T3" fmla="*/ 760 h 1816"/>
                  <a:gd name="T4" fmla="*/ 248 w 3752"/>
                  <a:gd name="T5" fmla="*/ 664 h 1816"/>
                  <a:gd name="T6" fmla="*/ 584 w 3752"/>
                  <a:gd name="T7" fmla="*/ 616 h 1816"/>
                  <a:gd name="T8" fmla="*/ 1304 w 3752"/>
                  <a:gd name="T9" fmla="*/ 664 h 1816"/>
                  <a:gd name="T10" fmla="*/ 1640 w 3752"/>
                  <a:gd name="T11" fmla="*/ 424 h 1816"/>
                  <a:gd name="T12" fmla="*/ 1976 w 3752"/>
                  <a:gd name="T13" fmla="*/ 472 h 1816"/>
                  <a:gd name="T14" fmla="*/ 2600 w 3752"/>
                  <a:gd name="T15" fmla="*/ 424 h 1816"/>
                  <a:gd name="T16" fmla="*/ 3128 w 3752"/>
                  <a:gd name="T17" fmla="*/ 88 h 1816"/>
                  <a:gd name="T18" fmla="*/ 3560 w 3752"/>
                  <a:gd name="T19" fmla="*/ 40 h 1816"/>
                  <a:gd name="T20" fmla="*/ 3656 w 3752"/>
                  <a:gd name="T21" fmla="*/ 328 h 1816"/>
                  <a:gd name="T22" fmla="*/ 2984 w 3752"/>
                  <a:gd name="T23" fmla="*/ 760 h 1816"/>
                  <a:gd name="T24" fmla="*/ 2456 w 3752"/>
                  <a:gd name="T25" fmla="*/ 952 h 1816"/>
                  <a:gd name="T26" fmla="*/ 1976 w 3752"/>
                  <a:gd name="T27" fmla="*/ 1432 h 1816"/>
                  <a:gd name="T28" fmla="*/ 1400 w 3752"/>
                  <a:gd name="T29" fmla="*/ 1768 h 1816"/>
                  <a:gd name="T30" fmla="*/ 968 w 3752"/>
                  <a:gd name="T31" fmla="*/ 1720 h 1816"/>
                  <a:gd name="T32" fmla="*/ 296 w 3752"/>
                  <a:gd name="T33" fmla="*/ 1768 h 1816"/>
                  <a:gd name="T34" fmla="*/ 8 w 3752"/>
                  <a:gd name="T35" fmla="*/ 1432 h 1816"/>
                  <a:gd name="T36" fmla="*/ 248 w 3752"/>
                  <a:gd name="T37" fmla="*/ 100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>
                  <a:gd name="T0" fmla="*/ 36 w 2580"/>
                  <a:gd name="T1" fmla="*/ 792 h 1140"/>
                  <a:gd name="T2" fmla="*/ 228 w 2580"/>
                  <a:gd name="T3" fmla="*/ 456 h 1140"/>
                  <a:gd name="T4" fmla="*/ 324 w 2580"/>
                  <a:gd name="T5" fmla="*/ 264 h 1140"/>
                  <a:gd name="T6" fmla="*/ 612 w 2580"/>
                  <a:gd name="T7" fmla="*/ 216 h 1140"/>
                  <a:gd name="T8" fmla="*/ 1092 w 2580"/>
                  <a:gd name="T9" fmla="*/ 312 h 1140"/>
                  <a:gd name="T10" fmla="*/ 1536 w 2580"/>
                  <a:gd name="T11" fmla="*/ 60 h 1140"/>
                  <a:gd name="T12" fmla="*/ 2388 w 2580"/>
                  <a:gd name="T13" fmla="*/ 120 h 1140"/>
                  <a:gd name="T14" fmla="*/ 2328 w 2580"/>
                  <a:gd name="T15" fmla="*/ 288 h 1140"/>
                  <a:gd name="T16" fmla="*/ 2028 w 2580"/>
                  <a:gd name="T17" fmla="*/ 612 h 1140"/>
                  <a:gd name="T18" fmla="*/ 1428 w 2580"/>
                  <a:gd name="T19" fmla="*/ 1032 h 1140"/>
                  <a:gd name="T20" fmla="*/ 1140 w 2580"/>
                  <a:gd name="T21" fmla="*/ 1080 h 1140"/>
                  <a:gd name="T22" fmla="*/ 324 w 2580"/>
                  <a:gd name="T23" fmla="*/ 1032 h 1140"/>
                  <a:gd name="T24" fmla="*/ 36 w 2580"/>
                  <a:gd name="T25" fmla="*/ 792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>
                  <a:gd name="T0" fmla="*/ 60 w 1758"/>
                  <a:gd name="T1" fmla="*/ 594 h 696"/>
                  <a:gd name="T2" fmla="*/ 126 w 1758"/>
                  <a:gd name="T3" fmla="*/ 234 h 696"/>
                  <a:gd name="T4" fmla="*/ 1182 w 1758"/>
                  <a:gd name="T5" fmla="*/ 234 h 696"/>
                  <a:gd name="T6" fmla="*/ 1518 w 1758"/>
                  <a:gd name="T7" fmla="*/ 90 h 696"/>
                  <a:gd name="T8" fmla="*/ 1710 w 1758"/>
                  <a:gd name="T9" fmla="*/ 138 h 696"/>
                  <a:gd name="T10" fmla="*/ 1230 w 1758"/>
                  <a:gd name="T11" fmla="*/ 522 h 696"/>
                  <a:gd name="T12" fmla="*/ 750 w 1758"/>
                  <a:gd name="T13" fmla="*/ 666 h 696"/>
                  <a:gd name="T14" fmla="*/ 60 w 1758"/>
                  <a:gd name="T15" fmla="*/ 594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>
                  <a:gd name="T0" fmla="*/ 104 w 928"/>
                  <a:gd name="T1" fmla="*/ 96 h 192"/>
                  <a:gd name="T2" fmla="*/ 152 w 928"/>
                  <a:gd name="T3" fmla="*/ 0 h 192"/>
                  <a:gd name="T4" fmla="*/ 728 w 928"/>
                  <a:gd name="T5" fmla="*/ 96 h 192"/>
                  <a:gd name="T6" fmla="*/ 920 w 928"/>
                  <a:gd name="T7" fmla="*/ 96 h 192"/>
                  <a:gd name="T8" fmla="*/ 776 w 928"/>
                  <a:gd name="T9" fmla="*/ 192 h 192"/>
                  <a:gd name="T10" fmla="*/ 104 w 928"/>
                  <a:gd name="T11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>
                  <a:gd name="T0" fmla="*/ 0 w 5754"/>
                  <a:gd name="T1" fmla="*/ 40 h 2280"/>
                  <a:gd name="T2" fmla="*/ 336 w 5754"/>
                  <a:gd name="T3" fmla="*/ 40 h 2280"/>
                  <a:gd name="T4" fmla="*/ 720 w 5754"/>
                  <a:gd name="T5" fmla="*/ 280 h 2280"/>
                  <a:gd name="T6" fmla="*/ 912 w 5754"/>
                  <a:gd name="T7" fmla="*/ 712 h 2280"/>
                  <a:gd name="T8" fmla="*/ 864 w 5754"/>
                  <a:gd name="T9" fmla="*/ 1240 h 2280"/>
                  <a:gd name="T10" fmla="*/ 960 w 5754"/>
                  <a:gd name="T11" fmla="*/ 1768 h 2280"/>
                  <a:gd name="T12" fmla="*/ 1440 w 5754"/>
                  <a:gd name="T13" fmla="*/ 2152 h 2280"/>
                  <a:gd name="T14" fmla="*/ 2160 w 5754"/>
                  <a:gd name="T15" fmla="*/ 2248 h 2280"/>
                  <a:gd name="T16" fmla="*/ 2688 w 5754"/>
                  <a:gd name="T17" fmla="*/ 1960 h 2280"/>
                  <a:gd name="T18" fmla="*/ 2706 w 5754"/>
                  <a:gd name="T19" fmla="*/ 472 h 2280"/>
                  <a:gd name="T20" fmla="*/ 3456 w 5754"/>
                  <a:gd name="T21" fmla="*/ 424 h 2280"/>
                  <a:gd name="T22" fmla="*/ 4416 w 5754"/>
                  <a:gd name="T23" fmla="*/ 712 h 2280"/>
                  <a:gd name="T24" fmla="*/ 4416 w 5754"/>
                  <a:gd name="T25" fmla="*/ 1432 h 2280"/>
                  <a:gd name="T26" fmla="*/ 4728 w 5754"/>
                  <a:gd name="T27" fmla="*/ 1822 h 2280"/>
                  <a:gd name="T28" fmla="*/ 5322 w 5754"/>
                  <a:gd name="T29" fmla="*/ 2206 h 2280"/>
                  <a:gd name="T30" fmla="*/ 5754 w 5754"/>
                  <a:gd name="T31" fmla="*/ 1510 h 2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>
                  <a:gd name="T0" fmla="*/ 408 w 1496"/>
                  <a:gd name="T1" fmla="*/ 16 h 1464"/>
                  <a:gd name="T2" fmla="*/ 72 w 1496"/>
                  <a:gd name="T3" fmla="*/ 304 h 1464"/>
                  <a:gd name="T4" fmla="*/ 72 w 1496"/>
                  <a:gd name="T5" fmla="*/ 976 h 1464"/>
                  <a:gd name="T6" fmla="*/ 504 w 1496"/>
                  <a:gd name="T7" fmla="*/ 1360 h 1464"/>
                  <a:gd name="T8" fmla="*/ 1128 w 1496"/>
                  <a:gd name="T9" fmla="*/ 1408 h 1464"/>
                  <a:gd name="T10" fmla="*/ 1464 w 1496"/>
                  <a:gd name="T11" fmla="*/ 1024 h 1464"/>
                  <a:gd name="T12" fmla="*/ 1320 w 1496"/>
                  <a:gd name="T13" fmla="*/ 208 h 1464"/>
                  <a:gd name="T14" fmla="*/ 408 w 1496"/>
                  <a:gd name="T15" fmla="*/ 16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>
                  <a:gd name="T0" fmla="*/ 940 w 1126"/>
                  <a:gd name="T1" fmla="*/ 196 h 730"/>
                  <a:gd name="T2" fmla="*/ 576 w 1126"/>
                  <a:gd name="T3" fmla="*/ 20 h 730"/>
                  <a:gd name="T4" fmla="*/ 192 w 1126"/>
                  <a:gd name="T5" fmla="*/ 76 h 730"/>
                  <a:gd name="T6" fmla="*/ 24 w 1126"/>
                  <a:gd name="T7" fmla="*/ 372 h 730"/>
                  <a:gd name="T8" fmla="*/ 520 w 1126"/>
                  <a:gd name="T9" fmla="*/ 670 h 730"/>
                  <a:gd name="T10" fmla="*/ 1048 w 1126"/>
                  <a:gd name="T11" fmla="*/ 568 h 730"/>
                  <a:gd name="T12" fmla="*/ 940 w 1126"/>
                  <a:gd name="T13" fmla="*/ 196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>
                  <a:gd name="T0" fmla="*/ 1496 w 2648"/>
                  <a:gd name="T1" fmla="*/ 0 h 3394"/>
                  <a:gd name="T2" fmla="*/ 1640 w 2648"/>
                  <a:gd name="T3" fmla="*/ 384 h 3394"/>
                  <a:gd name="T4" fmla="*/ 1400 w 2648"/>
                  <a:gd name="T5" fmla="*/ 864 h 3394"/>
                  <a:gd name="T6" fmla="*/ 536 w 2648"/>
                  <a:gd name="T7" fmla="*/ 1200 h 3394"/>
                  <a:gd name="T8" fmla="*/ 56 w 2648"/>
                  <a:gd name="T9" fmla="*/ 1584 h 3394"/>
                  <a:gd name="T10" fmla="*/ 200 w 2648"/>
                  <a:gd name="T11" fmla="*/ 1872 h 3394"/>
                  <a:gd name="T12" fmla="*/ 1064 w 2648"/>
                  <a:gd name="T13" fmla="*/ 2016 h 3394"/>
                  <a:gd name="T14" fmla="*/ 1592 w 2648"/>
                  <a:gd name="T15" fmla="*/ 2304 h 3394"/>
                  <a:gd name="T16" fmla="*/ 1562 w 2648"/>
                  <a:gd name="T17" fmla="*/ 2940 h 3394"/>
                  <a:gd name="T18" fmla="*/ 2120 w 2648"/>
                  <a:gd name="T19" fmla="*/ 3384 h 3394"/>
                  <a:gd name="T20" fmla="*/ 2648 w 2648"/>
                  <a:gd name="T21" fmla="*/ 2880 h 3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>
                  <a:gd name="T0" fmla="*/ 1488 w 2256"/>
                  <a:gd name="T1" fmla="*/ 0 h 3160"/>
                  <a:gd name="T2" fmla="*/ 1488 w 2256"/>
                  <a:gd name="T3" fmla="*/ 528 h 3160"/>
                  <a:gd name="T4" fmla="*/ 1104 w 2256"/>
                  <a:gd name="T5" fmla="*/ 1008 h 3160"/>
                  <a:gd name="T6" fmla="*/ 144 w 2256"/>
                  <a:gd name="T7" fmla="*/ 1488 h 3160"/>
                  <a:gd name="T8" fmla="*/ 240 w 2256"/>
                  <a:gd name="T9" fmla="*/ 1776 h 3160"/>
                  <a:gd name="T10" fmla="*/ 1056 w 2256"/>
                  <a:gd name="T11" fmla="*/ 1872 h 3160"/>
                  <a:gd name="T12" fmla="*/ 1536 w 2256"/>
                  <a:gd name="T13" fmla="*/ 2064 h 3160"/>
                  <a:gd name="T14" fmla="*/ 1536 w 2256"/>
                  <a:gd name="T15" fmla="*/ 2448 h 3160"/>
                  <a:gd name="T16" fmla="*/ 1344 w 2256"/>
                  <a:gd name="T17" fmla="*/ 2784 h 3160"/>
                  <a:gd name="T18" fmla="*/ 1632 w 2256"/>
                  <a:gd name="T19" fmla="*/ 3120 h 3160"/>
                  <a:gd name="T20" fmla="*/ 1968 w 2256"/>
                  <a:gd name="T21" fmla="*/ 3024 h 3160"/>
                  <a:gd name="T22" fmla="*/ 2208 w 2256"/>
                  <a:gd name="T23" fmla="*/ 2496 h 3160"/>
                  <a:gd name="T24" fmla="*/ 2112 w 2256"/>
                  <a:gd name="T25" fmla="*/ 1968 h 3160"/>
                  <a:gd name="T26" fmla="*/ 1776 w 2256"/>
                  <a:gd name="T27" fmla="*/ 1584 h 3160"/>
                  <a:gd name="T28" fmla="*/ 1824 w 2256"/>
                  <a:gd name="T29" fmla="*/ 1152 h 3160"/>
                  <a:gd name="T30" fmla="*/ 2256 w 2256"/>
                  <a:gd name="T31" fmla="*/ 672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>
                  <a:gd name="T0" fmla="*/ 984 w 1048"/>
                  <a:gd name="T1" fmla="*/ 256 h 696"/>
                  <a:gd name="T2" fmla="*/ 840 w 1048"/>
                  <a:gd name="T3" fmla="*/ 16 h 696"/>
                  <a:gd name="T4" fmla="*/ 552 w 1048"/>
                  <a:gd name="T5" fmla="*/ 160 h 696"/>
                  <a:gd name="T6" fmla="*/ 320 w 1048"/>
                  <a:gd name="T7" fmla="*/ 304 h 696"/>
                  <a:gd name="T8" fmla="*/ 600 w 1048"/>
                  <a:gd name="T9" fmla="*/ 592 h 696"/>
                  <a:gd name="T10" fmla="*/ 984 w 1048"/>
                  <a:gd name="T11" fmla="*/ 640 h 696"/>
                  <a:gd name="T12" fmla="*/ 984 w 1048"/>
                  <a:gd name="T13" fmla="*/ 25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>
                  <a:gd name="T0" fmla="*/ 19 w 547"/>
                  <a:gd name="T1" fmla="*/ 0 h 696"/>
                  <a:gd name="T2" fmla="*/ 19 w 547"/>
                  <a:gd name="T3" fmla="*/ 528 h 696"/>
                  <a:gd name="T4" fmla="*/ 131 w 547"/>
                  <a:gd name="T5" fmla="*/ 680 h 696"/>
                  <a:gd name="T6" fmla="*/ 355 w 547"/>
                  <a:gd name="T7" fmla="*/ 624 h 696"/>
                  <a:gd name="T8" fmla="*/ 499 w 547"/>
                  <a:gd name="T9" fmla="*/ 384 h 696"/>
                  <a:gd name="T10" fmla="*/ 547 w 547"/>
                  <a:gd name="T1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>
                  <a:gd name="T0" fmla="*/ 0 w 1984"/>
                  <a:gd name="T1" fmla="*/ 32 h 2296"/>
                  <a:gd name="T2" fmla="*/ 336 w 1984"/>
                  <a:gd name="T3" fmla="*/ 32 h 2296"/>
                  <a:gd name="T4" fmla="*/ 592 w 1984"/>
                  <a:gd name="T5" fmla="*/ 224 h 2296"/>
                  <a:gd name="T6" fmla="*/ 696 w 1984"/>
                  <a:gd name="T7" fmla="*/ 664 h 2296"/>
                  <a:gd name="T8" fmla="*/ 664 w 1984"/>
                  <a:gd name="T9" fmla="*/ 1224 h 2296"/>
                  <a:gd name="T10" fmla="*/ 816 w 1984"/>
                  <a:gd name="T11" fmla="*/ 1784 h 2296"/>
                  <a:gd name="T12" fmla="*/ 1128 w 1984"/>
                  <a:gd name="T13" fmla="*/ 2128 h 2296"/>
                  <a:gd name="T14" fmla="*/ 1984 w 1984"/>
                  <a:gd name="T15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>
                  <a:gd name="T0" fmla="*/ 0 w 816"/>
                  <a:gd name="T1" fmla="*/ 280 h 1912"/>
                  <a:gd name="T2" fmla="*/ 384 w 816"/>
                  <a:gd name="T3" fmla="*/ 280 h 1912"/>
                  <a:gd name="T4" fmla="*/ 368 w 816"/>
                  <a:gd name="T5" fmla="*/ 896 h 1912"/>
                  <a:gd name="T6" fmla="*/ 528 w 816"/>
                  <a:gd name="T7" fmla="*/ 1528 h 1912"/>
                  <a:gd name="T8" fmla="*/ 816 w 816"/>
                  <a:gd name="T9" fmla="*/ 1912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>
                  <a:gd name="T0" fmla="*/ 0 w 3080"/>
                  <a:gd name="T1" fmla="*/ 1084 h 1084"/>
                  <a:gd name="T2" fmla="*/ 424 w 3080"/>
                  <a:gd name="T3" fmla="*/ 932 h 1084"/>
                  <a:gd name="T4" fmla="*/ 640 w 3080"/>
                  <a:gd name="T5" fmla="*/ 292 h 1084"/>
                  <a:gd name="T6" fmla="*/ 1032 w 3080"/>
                  <a:gd name="T7" fmla="*/ 20 h 1084"/>
                  <a:gd name="T8" fmla="*/ 1536 w 3080"/>
                  <a:gd name="T9" fmla="*/ 172 h 1084"/>
                  <a:gd name="T10" fmla="*/ 2064 w 3080"/>
                  <a:gd name="T11" fmla="*/ 604 h 1084"/>
                  <a:gd name="T12" fmla="*/ 2400 w 3080"/>
                  <a:gd name="T13" fmla="*/ 940 h 1084"/>
                  <a:gd name="T14" fmla="*/ 3080 w 3080"/>
                  <a:gd name="T15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770" name="Picture 50" descr="Topbanx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2" name="Rectangle 52"/>
          <p:cNvSpPr>
            <a:spLocks noChangeArrowheads="1"/>
          </p:cNvSpPr>
          <p:nvPr/>
        </p:nvSpPr>
        <p:spPr bwMode="ltGray">
          <a:xfrm>
            <a:off x="381000" y="3352800"/>
            <a:ext cx="426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4CE510-0EF9-45C0-9185-2A0B50CE3D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59887-9382-4207-8277-101309D1E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75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A3FD-580E-4C0C-831B-3225C659F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7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66E047-1527-42FD-9643-7E5E7F885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96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6FE3-758A-4376-A451-FE94CD84D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08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059A4-9618-4E2B-81ED-16BDCE9A9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1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1F129-478E-4B13-AABE-45176EFBB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1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60843-CDCA-42B6-90C9-25BDD2E9C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24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3F275-1D4E-44CB-81F5-D738692CF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FA5E8-7B00-441A-9F7A-1DDF97D1D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15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D8722-DB55-43ED-AB36-988D600D5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01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51BE2-33DF-46A7-90E3-91730BEC9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5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23555" name="Freeform 3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>
                  <a:gd name="T0" fmla="*/ 0 w 3640"/>
                  <a:gd name="T1" fmla="*/ 1152 h 1434"/>
                  <a:gd name="T2" fmla="*/ 672 w 3640"/>
                  <a:gd name="T3" fmla="*/ 1392 h 1434"/>
                  <a:gd name="T4" fmla="*/ 912 w 3640"/>
                  <a:gd name="T5" fmla="*/ 1152 h 1434"/>
                  <a:gd name="T6" fmla="*/ 864 w 3640"/>
                  <a:gd name="T7" fmla="*/ 816 h 1434"/>
                  <a:gd name="T8" fmla="*/ 1170 w 3640"/>
                  <a:gd name="T9" fmla="*/ 588 h 1434"/>
                  <a:gd name="T10" fmla="*/ 1692 w 3640"/>
                  <a:gd name="T11" fmla="*/ 546 h 1434"/>
                  <a:gd name="T12" fmla="*/ 2112 w 3640"/>
                  <a:gd name="T13" fmla="*/ 576 h 1434"/>
                  <a:gd name="T14" fmla="*/ 2208 w 3640"/>
                  <a:gd name="T15" fmla="*/ 384 h 1434"/>
                  <a:gd name="T16" fmla="*/ 2184 w 3640"/>
                  <a:gd name="T17" fmla="*/ 138 h 1434"/>
                  <a:gd name="T18" fmla="*/ 2640 w 3640"/>
                  <a:gd name="T19" fmla="*/ 144 h 1434"/>
                  <a:gd name="T20" fmla="*/ 3024 w 3640"/>
                  <a:gd name="T21" fmla="*/ 432 h 1434"/>
                  <a:gd name="T22" fmla="*/ 3552 w 3640"/>
                  <a:gd name="T23" fmla="*/ 192 h 1434"/>
                  <a:gd name="T24" fmla="*/ 3552 w 3640"/>
                  <a:gd name="T2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6" name="Freeform 4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>
                  <a:gd name="T0" fmla="*/ 0 w 1996"/>
                  <a:gd name="T1" fmla="*/ 960 h 1240"/>
                  <a:gd name="T2" fmla="*/ 336 w 1996"/>
                  <a:gd name="T3" fmla="*/ 1200 h 1240"/>
                  <a:gd name="T4" fmla="*/ 576 w 1996"/>
                  <a:gd name="T5" fmla="*/ 1200 h 1240"/>
                  <a:gd name="T6" fmla="*/ 696 w 1996"/>
                  <a:gd name="T7" fmla="*/ 972 h 1240"/>
                  <a:gd name="T8" fmla="*/ 636 w 1996"/>
                  <a:gd name="T9" fmla="*/ 462 h 1240"/>
                  <a:gd name="T10" fmla="*/ 816 w 1996"/>
                  <a:gd name="T11" fmla="*/ 276 h 1240"/>
                  <a:gd name="T12" fmla="*/ 1392 w 1996"/>
                  <a:gd name="T13" fmla="*/ 432 h 1240"/>
                  <a:gd name="T14" fmla="*/ 1740 w 1996"/>
                  <a:gd name="T15" fmla="*/ 390 h 1240"/>
                  <a:gd name="T16" fmla="*/ 1974 w 1996"/>
                  <a:gd name="T17" fmla="*/ 348 h 1240"/>
                  <a:gd name="T18" fmla="*/ 1872 w 1996"/>
                  <a:gd name="T19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>
                  <a:gd name="T0" fmla="*/ 0 w 1584"/>
                  <a:gd name="T1" fmla="*/ 576 h 1008"/>
                  <a:gd name="T2" fmla="*/ 336 w 1584"/>
                  <a:gd name="T3" fmla="*/ 960 h 1008"/>
                  <a:gd name="T4" fmla="*/ 480 w 1584"/>
                  <a:gd name="T5" fmla="*/ 864 h 1008"/>
                  <a:gd name="T6" fmla="*/ 318 w 1584"/>
                  <a:gd name="T7" fmla="*/ 414 h 1008"/>
                  <a:gd name="T8" fmla="*/ 780 w 1584"/>
                  <a:gd name="T9" fmla="*/ 36 h 1008"/>
                  <a:gd name="T10" fmla="*/ 1440 w 1584"/>
                  <a:gd name="T11" fmla="*/ 192 h 1008"/>
                  <a:gd name="T12" fmla="*/ 1584 w 1584"/>
                  <a:gd name="T13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>
                  <a:gd name="T0" fmla="*/ 248 w 3752"/>
                  <a:gd name="T1" fmla="*/ 1000 h 1816"/>
                  <a:gd name="T2" fmla="*/ 200 w 3752"/>
                  <a:gd name="T3" fmla="*/ 760 h 1816"/>
                  <a:gd name="T4" fmla="*/ 248 w 3752"/>
                  <a:gd name="T5" fmla="*/ 664 h 1816"/>
                  <a:gd name="T6" fmla="*/ 584 w 3752"/>
                  <a:gd name="T7" fmla="*/ 616 h 1816"/>
                  <a:gd name="T8" fmla="*/ 1304 w 3752"/>
                  <a:gd name="T9" fmla="*/ 664 h 1816"/>
                  <a:gd name="T10" fmla="*/ 1640 w 3752"/>
                  <a:gd name="T11" fmla="*/ 424 h 1816"/>
                  <a:gd name="T12" fmla="*/ 1976 w 3752"/>
                  <a:gd name="T13" fmla="*/ 472 h 1816"/>
                  <a:gd name="T14" fmla="*/ 2600 w 3752"/>
                  <a:gd name="T15" fmla="*/ 424 h 1816"/>
                  <a:gd name="T16" fmla="*/ 3128 w 3752"/>
                  <a:gd name="T17" fmla="*/ 88 h 1816"/>
                  <a:gd name="T18" fmla="*/ 3560 w 3752"/>
                  <a:gd name="T19" fmla="*/ 40 h 1816"/>
                  <a:gd name="T20" fmla="*/ 3656 w 3752"/>
                  <a:gd name="T21" fmla="*/ 328 h 1816"/>
                  <a:gd name="T22" fmla="*/ 2984 w 3752"/>
                  <a:gd name="T23" fmla="*/ 760 h 1816"/>
                  <a:gd name="T24" fmla="*/ 2456 w 3752"/>
                  <a:gd name="T25" fmla="*/ 952 h 1816"/>
                  <a:gd name="T26" fmla="*/ 1976 w 3752"/>
                  <a:gd name="T27" fmla="*/ 1432 h 1816"/>
                  <a:gd name="T28" fmla="*/ 1400 w 3752"/>
                  <a:gd name="T29" fmla="*/ 1768 h 1816"/>
                  <a:gd name="T30" fmla="*/ 968 w 3752"/>
                  <a:gd name="T31" fmla="*/ 1720 h 1816"/>
                  <a:gd name="T32" fmla="*/ 296 w 3752"/>
                  <a:gd name="T33" fmla="*/ 1768 h 1816"/>
                  <a:gd name="T34" fmla="*/ 8 w 3752"/>
                  <a:gd name="T35" fmla="*/ 1432 h 1816"/>
                  <a:gd name="T36" fmla="*/ 248 w 3752"/>
                  <a:gd name="T37" fmla="*/ 100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>
                  <a:gd name="T0" fmla="*/ 36 w 2580"/>
                  <a:gd name="T1" fmla="*/ 792 h 1140"/>
                  <a:gd name="T2" fmla="*/ 228 w 2580"/>
                  <a:gd name="T3" fmla="*/ 456 h 1140"/>
                  <a:gd name="T4" fmla="*/ 324 w 2580"/>
                  <a:gd name="T5" fmla="*/ 264 h 1140"/>
                  <a:gd name="T6" fmla="*/ 612 w 2580"/>
                  <a:gd name="T7" fmla="*/ 216 h 1140"/>
                  <a:gd name="T8" fmla="*/ 1092 w 2580"/>
                  <a:gd name="T9" fmla="*/ 312 h 1140"/>
                  <a:gd name="T10" fmla="*/ 1536 w 2580"/>
                  <a:gd name="T11" fmla="*/ 60 h 1140"/>
                  <a:gd name="T12" fmla="*/ 2388 w 2580"/>
                  <a:gd name="T13" fmla="*/ 120 h 1140"/>
                  <a:gd name="T14" fmla="*/ 2328 w 2580"/>
                  <a:gd name="T15" fmla="*/ 288 h 1140"/>
                  <a:gd name="T16" fmla="*/ 2028 w 2580"/>
                  <a:gd name="T17" fmla="*/ 612 h 1140"/>
                  <a:gd name="T18" fmla="*/ 1428 w 2580"/>
                  <a:gd name="T19" fmla="*/ 1032 h 1140"/>
                  <a:gd name="T20" fmla="*/ 1140 w 2580"/>
                  <a:gd name="T21" fmla="*/ 1080 h 1140"/>
                  <a:gd name="T22" fmla="*/ 324 w 2580"/>
                  <a:gd name="T23" fmla="*/ 1032 h 1140"/>
                  <a:gd name="T24" fmla="*/ 36 w 2580"/>
                  <a:gd name="T25" fmla="*/ 792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>
                  <a:gd name="T0" fmla="*/ 60 w 1758"/>
                  <a:gd name="T1" fmla="*/ 594 h 696"/>
                  <a:gd name="T2" fmla="*/ 126 w 1758"/>
                  <a:gd name="T3" fmla="*/ 234 h 696"/>
                  <a:gd name="T4" fmla="*/ 1182 w 1758"/>
                  <a:gd name="T5" fmla="*/ 234 h 696"/>
                  <a:gd name="T6" fmla="*/ 1518 w 1758"/>
                  <a:gd name="T7" fmla="*/ 90 h 696"/>
                  <a:gd name="T8" fmla="*/ 1710 w 1758"/>
                  <a:gd name="T9" fmla="*/ 138 h 696"/>
                  <a:gd name="T10" fmla="*/ 1230 w 1758"/>
                  <a:gd name="T11" fmla="*/ 522 h 696"/>
                  <a:gd name="T12" fmla="*/ 750 w 1758"/>
                  <a:gd name="T13" fmla="*/ 666 h 696"/>
                  <a:gd name="T14" fmla="*/ 60 w 1758"/>
                  <a:gd name="T15" fmla="*/ 594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>
                  <a:gd name="T0" fmla="*/ 104 w 928"/>
                  <a:gd name="T1" fmla="*/ 96 h 192"/>
                  <a:gd name="T2" fmla="*/ 152 w 928"/>
                  <a:gd name="T3" fmla="*/ 0 h 192"/>
                  <a:gd name="T4" fmla="*/ 728 w 928"/>
                  <a:gd name="T5" fmla="*/ 96 h 192"/>
                  <a:gd name="T6" fmla="*/ 920 w 928"/>
                  <a:gd name="T7" fmla="*/ 96 h 192"/>
                  <a:gd name="T8" fmla="*/ 776 w 928"/>
                  <a:gd name="T9" fmla="*/ 192 h 192"/>
                  <a:gd name="T10" fmla="*/ 104 w 928"/>
                  <a:gd name="T11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>
                  <a:gd name="T0" fmla="*/ 0 w 5754"/>
                  <a:gd name="T1" fmla="*/ 40 h 2280"/>
                  <a:gd name="T2" fmla="*/ 336 w 5754"/>
                  <a:gd name="T3" fmla="*/ 40 h 2280"/>
                  <a:gd name="T4" fmla="*/ 720 w 5754"/>
                  <a:gd name="T5" fmla="*/ 280 h 2280"/>
                  <a:gd name="T6" fmla="*/ 912 w 5754"/>
                  <a:gd name="T7" fmla="*/ 712 h 2280"/>
                  <a:gd name="T8" fmla="*/ 864 w 5754"/>
                  <a:gd name="T9" fmla="*/ 1240 h 2280"/>
                  <a:gd name="T10" fmla="*/ 960 w 5754"/>
                  <a:gd name="T11" fmla="*/ 1768 h 2280"/>
                  <a:gd name="T12" fmla="*/ 1440 w 5754"/>
                  <a:gd name="T13" fmla="*/ 2152 h 2280"/>
                  <a:gd name="T14" fmla="*/ 2160 w 5754"/>
                  <a:gd name="T15" fmla="*/ 2248 h 2280"/>
                  <a:gd name="T16" fmla="*/ 2688 w 5754"/>
                  <a:gd name="T17" fmla="*/ 1960 h 2280"/>
                  <a:gd name="T18" fmla="*/ 2706 w 5754"/>
                  <a:gd name="T19" fmla="*/ 472 h 2280"/>
                  <a:gd name="T20" fmla="*/ 3456 w 5754"/>
                  <a:gd name="T21" fmla="*/ 424 h 2280"/>
                  <a:gd name="T22" fmla="*/ 4416 w 5754"/>
                  <a:gd name="T23" fmla="*/ 712 h 2280"/>
                  <a:gd name="T24" fmla="*/ 4416 w 5754"/>
                  <a:gd name="T25" fmla="*/ 1432 h 2280"/>
                  <a:gd name="T26" fmla="*/ 4728 w 5754"/>
                  <a:gd name="T27" fmla="*/ 1822 h 2280"/>
                  <a:gd name="T28" fmla="*/ 5322 w 5754"/>
                  <a:gd name="T29" fmla="*/ 2206 h 2280"/>
                  <a:gd name="T30" fmla="*/ 5754 w 5754"/>
                  <a:gd name="T31" fmla="*/ 1510 h 2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>
                  <a:gd name="T0" fmla="*/ 408 w 1496"/>
                  <a:gd name="T1" fmla="*/ 16 h 1464"/>
                  <a:gd name="T2" fmla="*/ 72 w 1496"/>
                  <a:gd name="T3" fmla="*/ 304 h 1464"/>
                  <a:gd name="T4" fmla="*/ 72 w 1496"/>
                  <a:gd name="T5" fmla="*/ 976 h 1464"/>
                  <a:gd name="T6" fmla="*/ 504 w 1496"/>
                  <a:gd name="T7" fmla="*/ 1360 h 1464"/>
                  <a:gd name="T8" fmla="*/ 1128 w 1496"/>
                  <a:gd name="T9" fmla="*/ 1408 h 1464"/>
                  <a:gd name="T10" fmla="*/ 1464 w 1496"/>
                  <a:gd name="T11" fmla="*/ 1024 h 1464"/>
                  <a:gd name="T12" fmla="*/ 1320 w 1496"/>
                  <a:gd name="T13" fmla="*/ 208 h 1464"/>
                  <a:gd name="T14" fmla="*/ 408 w 1496"/>
                  <a:gd name="T15" fmla="*/ 16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>
                  <a:gd name="T0" fmla="*/ 940 w 1126"/>
                  <a:gd name="T1" fmla="*/ 196 h 730"/>
                  <a:gd name="T2" fmla="*/ 576 w 1126"/>
                  <a:gd name="T3" fmla="*/ 20 h 730"/>
                  <a:gd name="T4" fmla="*/ 192 w 1126"/>
                  <a:gd name="T5" fmla="*/ 76 h 730"/>
                  <a:gd name="T6" fmla="*/ 24 w 1126"/>
                  <a:gd name="T7" fmla="*/ 372 h 730"/>
                  <a:gd name="T8" fmla="*/ 520 w 1126"/>
                  <a:gd name="T9" fmla="*/ 670 h 730"/>
                  <a:gd name="T10" fmla="*/ 1048 w 1126"/>
                  <a:gd name="T11" fmla="*/ 568 h 730"/>
                  <a:gd name="T12" fmla="*/ 940 w 1126"/>
                  <a:gd name="T13" fmla="*/ 196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>
                  <a:gd name="T0" fmla="*/ 1496 w 2648"/>
                  <a:gd name="T1" fmla="*/ 0 h 3394"/>
                  <a:gd name="T2" fmla="*/ 1640 w 2648"/>
                  <a:gd name="T3" fmla="*/ 384 h 3394"/>
                  <a:gd name="T4" fmla="*/ 1400 w 2648"/>
                  <a:gd name="T5" fmla="*/ 864 h 3394"/>
                  <a:gd name="T6" fmla="*/ 536 w 2648"/>
                  <a:gd name="T7" fmla="*/ 1200 h 3394"/>
                  <a:gd name="T8" fmla="*/ 56 w 2648"/>
                  <a:gd name="T9" fmla="*/ 1584 h 3394"/>
                  <a:gd name="T10" fmla="*/ 200 w 2648"/>
                  <a:gd name="T11" fmla="*/ 1872 h 3394"/>
                  <a:gd name="T12" fmla="*/ 1064 w 2648"/>
                  <a:gd name="T13" fmla="*/ 2016 h 3394"/>
                  <a:gd name="T14" fmla="*/ 1592 w 2648"/>
                  <a:gd name="T15" fmla="*/ 2304 h 3394"/>
                  <a:gd name="T16" fmla="*/ 1562 w 2648"/>
                  <a:gd name="T17" fmla="*/ 2940 h 3394"/>
                  <a:gd name="T18" fmla="*/ 2120 w 2648"/>
                  <a:gd name="T19" fmla="*/ 3384 h 3394"/>
                  <a:gd name="T20" fmla="*/ 2648 w 2648"/>
                  <a:gd name="T21" fmla="*/ 2880 h 3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>
                  <a:gd name="T0" fmla="*/ 1488 w 2256"/>
                  <a:gd name="T1" fmla="*/ 0 h 3160"/>
                  <a:gd name="T2" fmla="*/ 1488 w 2256"/>
                  <a:gd name="T3" fmla="*/ 528 h 3160"/>
                  <a:gd name="T4" fmla="*/ 1104 w 2256"/>
                  <a:gd name="T5" fmla="*/ 1008 h 3160"/>
                  <a:gd name="T6" fmla="*/ 144 w 2256"/>
                  <a:gd name="T7" fmla="*/ 1488 h 3160"/>
                  <a:gd name="T8" fmla="*/ 240 w 2256"/>
                  <a:gd name="T9" fmla="*/ 1776 h 3160"/>
                  <a:gd name="T10" fmla="*/ 1056 w 2256"/>
                  <a:gd name="T11" fmla="*/ 1872 h 3160"/>
                  <a:gd name="T12" fmla="*/ 1536 w 2256"/>
                  <a:gd name="T13" fmla="*/ 2064 h 3160"/>
                  <a:gd name="T14" fmla="*/ 1536 w 2256"/>
                  <a:gd name="T15" fmla="*/ 2448 h 3160"/>
                  <a:gd name="T16" fmla="*/ 1344 w 2256"/>
                  <a:gd name="T17" fmla="*/ 2784 h 3160"/>
                  <a:gd name="T18" fmla="*/ 1632 w 2256"/>
                  <a:gd name="T19" fmla="*/ 3120 h 3160"/>
                  <a:gd name="T20" fmla="*/ 1968 w 2256"/>
                  <a:gd name="T21" fmla="*/ 3024 h 3160"/>
                  <a:gd name="T22" fmla="*/ 2208 w 2256"/>
                  <a:gd name="T23" fmla="*/ 2496 h 3160"/>
                  <a:gd name="T24" fmla="*/ 2112 w 2256"/>
                  <a:gd name="T25" fmla="*/ 1968 h 3160"/>
                  <a:gd name="T26" fmla="*/ 1776 w 2256"/>
                  <a:gd name="T27" fmla="*/ 1584 h 3160"/>
                  <a:gd name="T28" fmla="*/ 1824 w 2256"/>
                  <a:gd name="T29" fmla="*/ 1152 h 3160"/>
                  <a:gd name="T30" fmla="*/ 2256 w 2256"/>
                  <a:gd name="T31" fmla="*/ 672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>
                  <a:gd name="T0" fmla="*/ 984 w 1048"/>
                  <a:gd name="T1" fmla="*/ 256 h 696"/>
                  <a:gd name="T2" fmla="*/ 840 w 1048"/>
                  <a:gd name="T3" fmla="*/ 16 h 696"/>
                  <a:gd name="T4" fmla="*/ 552 w 1048"/>
                  <a:gd name="T5" fmla="*/ 160 h 696"/>
                  <a:gd name="T6" fmla="*/ 320 w 1048"/>
                  <a:gd name="T7" fmla="*/ 304 h 696"/>
                  <a:gd name="T8" fmla="*/ 600 w 1048"/>
                  <a:gd name="T9" fmla="*/ 592 h 696"/>
                  <a:gd name="T10" fmla="*/ 984 w 1048"/>
                  <a:gd name="T11" fmla="*/ 640 h 696"/>
                  <a:gd name="T12" fmla="*/ 984 w 1048"/>
                  <a:gd name="T13" fmla="*/ 25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>
                  <a:gd name="T0" fmla="*/ 19 w 547"/>
                  <a:gd name="T1" fmla="*/ 0 h 696"/>
                  <a:gd name="T2" fmla="*/ 19 w 547"/>
                  <a:gd name="T3" fmla="*/ 528 h 696"/>
                  <a:gd name="T4" fmla="*/ 131 w 547"/>
                  <a:gd name="T5" fmla="*/ 680 h 696"/>
                  <a:gd name="T6" fmla="*/ 355 w 547"/>
                  <a:gd name="T7" fmla="*/ 624 h 696"/>
                  <a:gd name="T8" fmla="*/ 499 w 547"/>
                  <a:gd name="T9" fmla="*/ 384 h 696"/>
                  <a:gd name="T10" fmla="*/ 547 w 547"/>
                  <a:gd name="T1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>
                  <a:gd name="T0" fmla="*/ 0 w 1984"/>
                  <a:gd name="T1" fmla="*/ 32 h 2296"/>
                  <a:gd name="T2" fmla="*/ 336 w 1984"/>
                  <a:gd name="T3" fmla="*/ 32 h 2296"/>
                  <a:gd name="T4" fmla="*/ 592 w 1984"/>
                  <a:gd name="T5" fmla="*/ 224 h 2296"/>
                  <a:gd name="T6" fmla="*/ 696 w 1984"/>
                  <a:gd name="T7" fmla="*/ 664 h 2296"/>
                  <a:gd name="T8" fmla="*/ 664 w 1984"/>
                  <a:gd name="T9" fmla="*/ 1224 h 2296"/>
                  <a:gd name="T10" fmla="*/ 816 w 1984"/>
                  <a:gd name="T11" fmla="*/ 1784 h 2296"/>
                  <a:gd name="T12" fmla="*/ 1128 w 1984"/>
                  <a:gd name="T13" fmla="*/ 2128 h 2296"/>
                  <a:gd name="T14" fmla="*/ 1984 w 1984"/>
                  <a:gd name="T15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>
                  <a:gd name="T0" fmla="*/ 0 w 816"/>
                  <a:gd name="T1" fmla="*/ 280 h 1912"/>
                  <a:gd name="T2" fmla="*/ 384 w 816"/>
                  <a:gd name="T3" fmla="*/ 280 h 1912"/>
                  <a:gd name="T4" fmla="*/ 368 w 816"/>
                  <a:gd name="T5" fmla="*/ 896 h 1912"/>
                  <a:gd name="T6" fmla="*/ 528 w 816"/>
                  <a:gd name="T7" fmla="*/ 1528 h 1912"/>
                  <a:gd name="T8" fmla="*/ 816 w 816"/>
                  <a:gd name="T9" fmla="*/ 1912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>
                  <a:gd name="T0" fmla="*/ 0 w 3080"/>
                  <a:gd name="T1" fmla="*/ 1084 h 1084"/>
                  <a:gd name="T2" fmla="*/ 424 w 3080"/>
                  <a:gd name="T3" fmla="*/ 932 h 1084"/>
                  <a:gd name="T4" fmla="*/ 640 w 3080"/>
                  <a:gd name="T5" fmla="*/ 292 h 1084"/>
                  <a:gd name="T6" fmla="*/ 1032 w 3080"/>
                  <a:gd name="T7" fmla="*/ 20 h 1084"/>
                  <a:gd name="T8" fmla="*/ 1536 w 3080"/>
                  <a:gd name="T9" fmla="*/ 172 h 1084"/>
                  <a:gd name="T10" fmla="*/ 2064 w 3080"/>
                  <a:gd name="T11" fmla="*/ 604 h 1084"/>
                  <a:gd name="T12" fmla="*/ 2400 w 3080"/>
                  <a:gd name="T13" fmla="*/ 940 h 1084"/>
                  <a:gd name="T14" fmla="*/ 3080 w 3080"/>
                  <a:gd name="T15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3601" name="Picture 49" descr="Topbanx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144" y="960"/>
              <a:ext cx="1056" cy="288"/>
              <a:chOff x="48" y="960"/>
              <a:chExt cx="1056" cy="288"/>
            </a:xfrm>
          </p:grpSpPr>
          <p:sp>
            <p:nvSpPr>
              <p:cNvPr id="23593" name="Line 41"/>
              <p:cNvSpPr>
                <a:spLocks noChangeShapeType="1"/>
              </p:cNvSpPr>
              <p:nvPr userDrawn="1"/>
            </p:nvSpPr>
            <p:spPr bwMode="ltGray">
              <a:xfrm>
                <a:off x="48" y="10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 userDrawn="1"/>
            </p:nvSpPr>
            <p:spPr bwMode="ltGray">
              <a:xfrm>
                <a:off x="144" y="10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Oval 43"/>
              <p:cNvSpPr>
                <a:spLocks noChangeArrowheads="1"/>
              </p:cNvSpPr>
              <p:nvPr userDrawn="1"/>
            </p:nvSpPr>
            <p:spPr bwMode="ltGray">
              <a:xfrm>
                <a:off x="96" y="960"/>
                <a:ext cx="117" cy="1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/>
            </a:lvl1pPr>
          </a:lstStyle>
          <a:p>
            <a:endParaRPr lang="en-US" altLang="en-US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1"/>
            </a:lvl1pPr>
          </a:lstStyle>
          <a:p>
            <a:endParaRPr lang="en-US" altLang="en-US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/>
            </a:lvl1pPr>
          </a:lstStyle>
          <a:p>
            <a:fld id="{A66F1F26-2EA8-40F5-AFE3-D7ED7A1E1E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JesTeach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5263"/>
            <a:ext cx="72199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76400"/>
            <a:ext cx="4495800" cy="1600200"/>
          </a:xfrm>
        </p:spPr>
        <p:txBody>
          <a:bodyPr/>
          <a:lstStyle/>
          <a:p>
            <a:r>
              <a:rPr lang="en-US" altLang="en-US" sz="6000"/>
              <a:t>Overview of </a:t>
            </a:r>
            <a:br>
              <a:rPr lang="en-US" altLang="en-US" sz="6000"/>
            </a:br>
            <a:r>
              <a:rPr lang="en-US" altLang="en-US" sz="6000"/>
              <a:t>Jesus' Ministry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86200"/>
            <a:ext cx="5486400" cy="1752600"/>
          </a:xfrm>
        </p:spPr>
        <p:txBody>
          <a:bodyPr/>
          <a:lstStyle/>
          <a:p>
            <a:pPr algn="r"/>
            <a:r>
              <a:rPr lang="en-US" altLang="en-US">
                <a:solidFill>
                  <a:srgbClr val="FF0000"/>
                </a:solidFill>
              </a:rPr>
              <a:t>Robert C. Newman</a:t>
            </a:r>
          </a:p>
          <a:p>
            <a:pPr algn="r"/>
            <a:r>
              <a:rPr lang="en-US" altLang="en-US" i="1">
                <a:solidFill>
                  <a:srgbClr val="FF0000"/>
                </a:solidFill>
              </a:rPr>
              <a:t>Biblical Theological Seminary</a:t>
            </a:r>
          </a:p>
        </p:txBody>
      </p:sp>
      <p:pic>
        <p:nvPicPr>
          <p:cNvPr id="2" name="JesusMinistry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58674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4" grpId="0"/>
      <p:bldP spid="337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Jesus' last journey to Jerusalem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altLang="en-US"/>
              <a:t>In Gentile territory</a:t>
            </a:r>
          </a:p>
          <a:p>
            <a:r>
              <a:rPr lang="en-US" altLang="en-US"/>
              <a:t>The feeding of the four thousand</a:t>
            </a:r>
          </a:p>
          <a:p>
            <a:r>
              <a:rPr lang="en-US" altLang="en-US"/>
              <a:t>Peter's confession</a:t>
            </a:r>
          </a:p>
          <a:p>
            <a:r>
              <a:rPr lang="en-US" altLang="en-US"/>
              <a:t>Jesus' transfiguration</a:t>
            </a:r>
          </a:p>
          <a:p>
            <a:r>
              <a:rPr lang="en-US" altLang="en-US"/>
              <a:t>More miracles</a:t>
            </a:r>
          </a:p>
          <a:p>
            <a:r>
              <a:rPr lang="en-US" altLang="en-US"/>
              <a:t>More sayings</a:t>
            </a:r>
          </a:p>
        </p:txBody>
      </p:sp>
      <p:pic>
        <p:nvPicPr>
          <p:cNvPr id="43012" name="Picture 4" descr="Transfigura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t="3554" r="4530" b="4036"/>
          <a:stretch>
            <a:fillRect/>
          </a:stretch>
        </p:blipFill>
        <p:spPr bwMode="auto">
          <a:xfrm>
            <a:off x="4876800" y="1828800"/>
            <a:ext cx="34464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3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Closing Period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95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Much from Luke's Perean Ministry section:</a:t>
            </a:r>
          </a:p>
          <a:p>
            <a:r>
              <a:rPr lang="en-US" altLang="en-US"/>
              <a:t>Moving toward Jerusalem</a:t>
            </a:r>
          </a:p>
          <a:p>
            <a:r>
              <a:rPr lang="en-US" altLang="en-US"/>
              <a:t>The journey into Jerusalem</a:t>
            </a:r>
          </a:p>
          <a:p>
            <a:r>
              <a:rPr lang="en-US" altLang="en-US"/>
              <a:t>The ministry in Jerusalem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44036" name="Picture 4" descr="PalPolit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"/>
          <a:stretch>
            <a:fillRect/>
          </a:stretch>
        </p:blipFill>
        <p:spPr bwMode="auto">
          <a:xfrm>
            <a:off x="5105400" y="990600"/>
            <a:ext cx="3740150" cy="49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7315200" y="3276600"/>
            <a:ext cx="533400" cy="2057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69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440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JesDeb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10050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Moving toward Jerusalem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Galilee to Bethany</a:t>
            </a:r>
          </a:p>
          <a:p>
            <a:r>
              <a:rPr lang="en-US" altLang="en-US"/>
              <a:t>Some teaching on prayer</a:t>
            </a:r>
          </a:p>
          <a:p>
            <a:r>
              <a:rPr lang="en-US" altLang="en-US"/>
              <a:t>More teaching by parables</a:t>
            </a:r>
          </a:p>
          <a:p>
            <a:r>
              <a:rPr lang="en-US" altLang="en-US"/>
              <a:t>Encounters with Pharisees</a:t>
            </a:r>
          </a:p>
          <a:p>
            <a:r>
              <a:rPr lang="en-US" altLang="en-US"/>
              <a:t>Jesus at two Jewish feasts</a:t>
            </a:r>
          </a:p>
          <a:p>
            <a:r>
              <a:rPr lang="en-US" altLang="en-US"/>
              <a:t>Jesus dines with Pharisees</a:t>
            </a:r>
          </a:p>
          <a:p>
            <a:r>
              <a:rPr lang="en-US" altLang="en-US"/>
              <a:t>Address to the crowds</a:t>
            </a:r>
          </a:p>
        </p:txBody>
      </p:sp>
    </p:spTree>
    <p:custDataLst>
      <p:tags r:id="rId1"/>
    </p:custDataLst>
  </p:cSld>
  <p:clrMapOvr>
    <a:masterClrMapping/>
  </p:clrMapOvr>
  <p:transition advTm="34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Moving toward Jerusalem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11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More parables for the Pharisees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Teaching for the disciples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Another clash with the Pharisees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Teaching about service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Healing the ten lepers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Sayings about the Kingdom &amp; the future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Two parables on prayer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Raising of Lazarus</a:t>
            </a:r>
          </a:p>
        </p:txBody>
      </p:sp>
      <p:pic>
        <p:nvPicPr>
          <p:cNvPr id="46085" name="Picture 5" descr="ten-lep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r="7445" b="3703"/>
          <a:stretch>
            <a:fillRect/>
          </a:stretch>
        </p:blipFill>
        <p:spPr>
          <a:xfrm>
            <a:off x="5357813" y="1676400"/>
            <a:ext cx="3128962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1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journey into Jerusalem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495800"/>
          </a:xfrm>
        </p:spPr>
        <p:txBody>
          <a:bodyPr/>
          <a:lstStyle/>
          <a:p>
            <a:r>
              <a:rPr lang="en-US" altLang="en-US" sz="2800"/>
              <a:t>Conclusion of Perean ministry</a:t>
            </a:r>
          </a:p>
          <a:p>
            <a:pPr lvl="1"/>
            <a:r>
              <a:rPr lang="en-US" altLang="en-US" sz="2400"/>
              <a:t>Divorce, children, rich young ruler, vineyard workers</a:t>
            </a:r>
          </a:p>
          <a:p>
            <a:r>
              <a:rPr lang="en-US" altLang="en-US" sz="2800"/>
              <a:t>Jericho</a:t>
            </a:r>
          </a:p>
          <a:p>
            <a:pPr lvl="1"/>
            <a:r>
              <a:rPr lang="en-US" altLang="en-US" sz="2400"/>
              <a:t>Blind man, Zacchaeus</a:t>
            </a:r>
          </a:p>
          <a:p>
            <a:r>
              <a:rPr lang="en-US" altLang="en-US" sz="2800"/>
              <a:t>Jesus at Bethany</a:t>
            </a:r>
          </a:p>
          <a:p>
            <a:pPr lvl="1"/>
            <a:r>
              <a:rPr lang="en-US" altLang="en-US" sz="2400"/>
              <a:t>Anointing by Mary</a:t>
            </a:r>
          </a:p>
        </p:txBody>
      </p:sp>
      <p:pic>
        <p:nvPicPr>
          <p:cNvPr id="47108" name="Picture 4" descr="zacchae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3839" r="15782" b="6807"/>
          <a:stretch>
            <a:fillRect/>
          </a:stretch>
        </p:blipFill>
        <p:spPr bwMode="auto">
          <a:xfrm>
            <a:off x="4419600" y="2286000"/>
            <a:ext cx="41148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83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ministry in Jerusalem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3048000" cy="3733800"/>
          </a:xfrm>
        </p:spPr>
        <p:txBody>
          <a:bodyPr/>
          <a:lstStyle/>
          <a:p>
            <a:r>
              <a:rPr lang="en-US" altLang="en-US"/>
              <a:t>Triumphal entry</a:t>
            </a:r>
          </a:p>
          <a:p>
            <a:r>
              <a:rPr lang="en-US" altLang="en-US"/>
              <a:t>Fig tree cursed</a:t>
            </a:r>
          </a:p>
          <a:p>
            <a:r>
              <a:rPr lang="en-US" altLang="en-US"/>
              <a:t>Trying to trap Jesus</a:t>
            </a:r>
          </a:p>
          <a:p>
            <a:r>
              <a:rPr lang="en-US" altLang="en-US"/>
              <a:t>His Olivet discourse</a:t>
            </a:r>
          </a:p>
          <a:p>
            <a:endParaRPr lang="en-US" altLang="en-US"/>
          </a:p>
        </p:txBody>
      </p:sp>
      <p:pic>
        <p:nvPicPr>
          <p:cNvPr id="48132" name="Picture 4" descr="triumphal_en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62163"/>
            <a:ext cx="4876800" cy="3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6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Jesus' Passion &amp; Resurrection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Plot to kill Jesus</a:t>
            </a:r>
          </a:p>
          <a:p>
            <a:r>
              <a:rPr lang="en-US" altLang="en-US"/>
              <a:t>Last supper</a:t>
            </a:r>
          </a:p>
          <a:p>
            <a:r>
              <a:rPr lang="en-US" altLang="en-US"/>
              <a:t>Arrest in garden</a:t>
            </a:r>
          </a:p>
          <a:p>
            <a:r>
              <a:rPr lang="en-US" altLang="en-US"/>
              <a:t>Jesus’ trials</a:t>
            </a:r>
          </a:p>
          <a:p>
            <a:pPr lvl="1"/>
            <a:r>
              <a:rPr lang="en-US" altLang="en-US"/>
              <a:t>Annas’ house</a:t>
            </a:r>
          </a:p>
          <a:p>
            <a:pPr lvl="1"/>
            <a:r>
              <a:rPr lang="en-US" altLang="en-US"/>
              <a:t>Jewish trial</a:t>
            </a:r>
          </a:p>
          <a:p>
            <a:pPr lvl="1"/>
            <a:r>
              <a:rPr lang="en-US" altLang="en-US"/>
              <a:t>Roman trial</a:t>
            </a:r>
          </a:p>
        </p:txBody>
      </p:sp>
      <p:pic>
        <p:nvPicPr>
          <p:cNvPr id="49159" name="Picture 7" descr="LastSu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486410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57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Jesus' Passion &amp; Resurrection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352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On the way to the cross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Simon of Cyrene, the women of Jerusalem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 the cross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inscription, thieves, soldiers, mocking, darkness, the temple veil, Jesus’ words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Jesus' burial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Jesus' resurrection</a:t>
            </a:r>
          </a:p>
        </p:txBody>
      </p:sp>
      <p:pic>
        <p:nvPicPr>
          <p:cNvPr id="50181" name="Picture 5" descr="crucifi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660650"/>
            <a:ext cx="4419600" cy="257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6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Not the end …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/>
              <a:t>... because He lives!</a:t>
            </a:r>
          </a:p>
        </p:txBody>
      </p:sp>
      <p:pic>
        <p:nvPicPr>
          <p:cNvPr id="51206" name="Picture 6" descr="asc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04800"/>
            <a:ext cx="3860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4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Some disagreement on length of Jesus' Ministry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About 1 year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2-3 years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3-4 years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Some disagreement on date of crucifixion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~ AD 29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~ AD 30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~ AD 33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1066800" y="3581400"/>
            <a:ext cx="1905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990600" y="5257800"/>
            <a:ext cx="22860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3" name="Picture 7" descr="BS0005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424238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45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 animBg="1"/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 of Jesus' Life &amp; Ministry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We will  follow Guthrie, </a:t>
            </a:r>
            <a:r>
              <a:rPr lang="en-US" altLang="en-US" i="1">
                <a:solidFill>
                  <a:schemeClr val="accent1"/>
                </a:solidFill>
              </a:rPr>
              <a:t>A Shorter Life of Christ</a:t>
            </a:r>
          </a:p>
          <a:p>
            <a:r>
              <a:rPr lang="en-US" altLang="en-US"/>
              <a:t>Thirty Years in Nazareth</a:t>
            </a:r>
          </a:p>
          <a:p>
            <a:r>
              <a:rPr lang="en-US" altLang="en-US"/>
              <a:t>Period of Preparation</a:t>
            </a:r>
          </a:p>
          <a:p>
            <a:r>
              <a:rPr lang="en-US" altLang="en-US"/>
              <a:t>Early Judean Ministry</a:t>
            </a:r>
          </a:p>
          <a:p>
            <a:r>
              <a:rPr lang="en-US" altLang="en-US"/>
              <a:t>Galilean Ministry</a:t>
            </a:r>
          </a:p>
          <a:p>
            <a:r>
              <a:rPr lang="en-US" altLang="en-US"/>
              <a:t>Closing Period</a:t>
            </a:r>
          </a:p>
          <a:p>
            <a:r>
              <a:rPr lang="en-US" altLang="en-US"/>
              <a:t>Passion &amp; Resurrection</a:t>
            </a:r>
          </a:p>
        </p:txBody>
      </p:sp>
      <p:pic>
        <p:nvPicPr>
          <p:cNvPr id="35844" name="Picture 4" descr="GuthrieShLif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1859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1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Thirty Years in Nazareth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John's Prologue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Jesus' deity, His incarnation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Birth Narratives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Virginal conception, birth at Bethlehem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Matthew: Joseph's perspective, Wise men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Luke: Mary's perspective, shepherds</a:t>
            </a:r>
          </a:p>
          <a:p>
            <a:pPr>
              <a:lnSpc>
                <a:spcPct val="90000"/>
              </a:lnSpc>
            </a:pPr>
            <a:r>
              <a:rPr lang="en-US" altLang="en-US"/>
              <a:t>Jesus at age 12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hint of things to come</a:t>
            </a:r>
          </a:p>
        </p:txBody>
      </p:sp>
      <p:pic>
        <p:nvPicPr>
          <p:cNvPr id="36868" name="Picture 4" descr="JesusBi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2838450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7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Period of Preparation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John the Baptist</a:t>
            </a:r>
          </a:p>
          <a:p>
            <a:pPr lvl="1"/>
            <a:r>
              <a:rPr lang="en-US" altLang="en-US" sz="2400"/>
              <a:t>His person &amp; message</a:t>
            </a:r>
          </a:p>
          <a:p>
            <a:r>
              <a:rPr lang="en-US" altLang="en-US" sz="2800"/>
              <a:t>Jesus baptized</a:t>
            </a:r>
          </a:p>
          <a:p>
            <a:pPr lvl="1"/>
            <a:r>
              <a:rPr lang="en-US" altLang="en-US" sz="2400"/>
              <a:t>John's reluctance &amp; heaven opened</a:t>
            </a:r>
          </a:p>
          <a:p>
            <a:r>
              <a:rPr lang="en-US" altLang="en-US" sz="2800"/>
              <a:t>Jesus tempted</a:t>
            </a:r>
          </a:p>
          <a:p>
            <a:pPr lvl="1"/>
            <a:r>
              <a:rPr lang="en-US" altLang="en-US" sz="2400"/>
              <a:t>Compare the temptations of Adam &amp; Eve; of Israel in the wilderness</a:t>
            </a:r>
          </a:p>
        </p:txBody>
      </p:sp>
      <p:pic>
        <p:nvPicPr>
          <p:cNvPr id="37893" name="Picture 5" descr="bapt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1"/>
          <a:stretch>
            <a:fillRect/>
          </a:stretch>
        </p:blipFill>
        <p:spPr>
          <a:xfrm>
            <a:off x="5029200" y="1371600"/>
            <a:ext cx="29718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16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Judean Ministry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Only in John:</a:t>
            </a:r>
          </a:p>
          <a:p>
            <a:r>
              <a:rPr lang="en-US" altLang="en-US" sz="2800"/>
              <a:t>First contact with future disciples</a:t>
            </a:r>
          </a:p>
          <a:p>
            <a:r>
              <a:rPr lang="en-US" altLang="en-US" sz="2800"/>
              <a:t>Wedding at Cana</a:t>
            </a:r>
          </a:p>
          <a:p>
            <a:r>
              <a:rPr lang="en-US" altLang="en-US" sz="2800"/>
              <a:t>First cleansing of temple</a:t>
            </a:r>
          </a:p>
          <a:p>
            <a:r>
              <a:rPr lang="en-US" altLang="en-US" sz="2800"/>
              <a:t>Conversation with Nicodemus</a:t>
            </a:r>
          </a:p>
          <a:p>
            <a:r>
              <a:rPr lang="en-US" altLang="en-US" sz="2800"/>
              <a:t>Conversation with Samaritan Woman</a:t>
            </a:r>
          </a:p>
        </p:txBody>
      </p:sp>
      <p:pic>
        <p:nvPicPr>
          <p:cNvPr id="38917" name="Picture 5" descr="Can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8225" y="1676400"/>
            <a:ext cx="3135313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03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Jesus' Galilean Ministry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Subdivided into periods:</a:t>
            </a:r>
          </a:p>
          <a:p>
            <a:r>
              <a:rPr lang="en-US" altLang="en-US" sz="2800"/>
              <a:t>To the choosing of the Twelve</a:t>
            </a:r>
          </a:p>
          <a:p>
            <a:r>
              <a:rPr lang="en-US" altLang="en-US" sz="2800"/>
              <a:t>To the withdrawal northward</a:t>
            </a:r>
          </a:p>
          <a:p>
            <a:r>
              <a:rPr lang="en-US" altLang="en-US" sz="2800"/>
              <a:t>To Jesus' last journey to Jerusalem</a:t>
            </a:r>
          </a:p>
        </p:txBody>
      </p:sp>
      <p:pic>
        <p:nvPicPr>
          <p:cNvPr id="39941" name="Picture 5" descr="JesG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238" y="1981200"/>
            <a:ext cx="32099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5181600" y="2438400"/>
            <a:ext cx="1600200" cy="1905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0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the choosing of the Twelve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Initial call of the disciples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Peter, Andrew, James &amp; John by seaside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sermon on the mount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Healings &amp; other miracles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Popularity &amp; criticism of Jesus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twelve chosen</a:t>
            </a:r>
          </a:p>
        </p:txBody>
      </p:sp>
      <p:pic>
        <p:nvPicPr>
          <p:cNvPr id="40965" name="Picture 5" descr="CallingDisc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"/>
          <a:stretch>
            <a:fillRect/>
          </a:stretch>
        </p:blipFill>
        <p:spPr>
          <a:xfrm>
            <a:off x="6324600" y="1905000"/>
            <a:ext cx="1609725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5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the withdrawal northward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r>
              <a:rPr lang="en-US" altLang="en-US" sz="2800"/>
              <a:t>Sabbath controversies &amp; healings</a:t>
            </a:r>
          </a:p>
          <a:p>
            <a:r>
              <a:rPr lang="en-US" altLang="en-US" sz="2800"/>
              <a:t>Division &amp; attack</a:t>
            </a:r>
          </a:p>
          <a:p>
            <a:r>
              <a:rPr lang="en-US" altLang="en-US" sz="2800"/>
              <a:t>Samples of Jesus' teaching</a:t>
            </a:r>
          </a:p>
          <a:p>
            <a:r>
              <a:rPr lang="en-US" altLang="en-US" sz="2800"/>
              <a:t>Unbelief at Nazareth</a:t>
            </a:r>
          </a:p>
          <a:p>
            <a:r>
              <a:rPr lang="en-US" altLang="en-US" sz="2800"/>
              <a:t>Feeding of the five thousand</a:t>
            </a:r>
          </a:p>
          <a:p>
            <a:r>
              <a:rPr lang="en-US" altLang="en-US" sz="2800"/>
              <a:t>Walking on the water</a:t>
            </a:r>
          </a:p>
          <a:p>
            <a:r>
              <a:rPr lang="en-US" altLang="en-US" sz="2800"/>
              <a:t>Tradition of the elders</a:t>
            </a:r>
          </a:p>
        </p:txBody>
      </p:sp>
      <p:pic>
        <p:nvPicPr>
          <p:cNvPr id="41989" name="Picture 5" descr="walking-on-wat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r="6111" b="2000"/>
          <a:stretch>
            <a:fillRect/>
          </a:stretch>
        </p:blipFill>
        <p:spPr>
          <a:xfrm>
            <a:off x="4878388" y="1752600"/>
            <a:ext cx="357822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30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1.5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4.1|24.1|15.1|1.4|21.3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7|3.9|24.8|18.3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9|2.5|3.3|1.4|14.9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8|1.2|2.6|3.3|1.4|29.6|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11|4.2|2.6|48.1|8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2.3|3.7|5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7|1.2|1.2|2.4|4.9|1|2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5.1|16.8|2.8|10.4|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5.4|2.6|5.4|28.4|5|7.1|2.7|9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7.4|6|1.7|2.6|1.8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|7.2|3.2|10.7|1.1|31.5|88.3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7|0.8|2.2|1.1|40.1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|18.9|2.9|49.6|1.5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7|2.4|3.9|4.1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|4.4|5.1|18.7|5.8|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0.5|7.1|14.2|20.2|34.4|1.3|16.8"/>
</p:tagLst>
</file>

<file path=ppt/theme/theme1.xml><?xml version="1.0" encoding="utf-8"?>
<a:theme xmlns:a="http://schemas.openxmlformats.org/drawingml/2006/main" name="Topo design template">
  <a:themeElements>
    <a:clrScheme name="Topo design template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Topo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opo design template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589465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4F865B"/>
        </a:accent6>
        <a:hlink>
          <a:srgbClr val="A19269"/>
        </a:hlink>
        <a:folHlink>
          <a:srgbClr val="376D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design template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54959C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4B878D"/>
        </a:accent6>
        <a:hlink>
          <a:srgbClr val="B3A785"/>
        </a:hlink>
        <a:folHlink>
          <a:srgbClr val="D6E9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design template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design template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B2B2B2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A1A1A1"/>
        </a:accent6>
        <a:hlink>
          <a:srgbClr val="A98FA9"/>
        </a:hlink>
        <a:folHlink>
          <a:srgbClr val="E3E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Topo design template</Template>
  <TotalTime>264</TotalTime>
  <Words>508</Words>
  <Application>Microsoft Office PowerPoint</Application>
  <PresentationFormat>On-screen Show (4:3)</PresentationFormat>
  <Paragraphs>121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Topo design template</vt:lpstr>
      <vt:lpstr>Overview of  Jesus' Ministry</vt:lpstr>
      <vt:lpstr>Introduction</vt:lpstr>
      <vt:lpstr>Outline of Jesus' Life &amp; Ministry</vt:lpstr>
      <vt:lpstr>Thirty Years in Nazareth</vt:lpstr>
      <vt:lpstr>Period of Preparation</vt:lpstr>
      <vt:lpstr>Early Judean Ministry</vt:lpstr>
      <vt:lpstr>Jesus' Galilean Ministry</vt:lpstr>
      <vt:lpstr>To the choosing of the Twelve</vt:lpstr>
      <vt:lpstr>To the withdrawal northward</vt:lpstr>
      <vt:lpstr>To Jesus' last journey to Jerusalem</vt:lpstr>
      <vt:lpstr>The Closing Period</vt:lpstr>
      <vt:lpstr>Moving toward Jerusalem</vt:lpstr>
      <vt:lpstr>Moving toward Jerusalem</vt:lpstr>
      <vt:lpstr>The journey into Jerusalem</vt:lpstr>
      <vt:lpstr>The ministry in Jerusalem</vt:lpstr>
      <vt:lpstr>Jesus' Passion &amp; Resurrection</vt:lpstr>
      <vt:lpstr>Jesus' Passion &amp; Resurrection</vt:lpstr>
      <vt:lpstr>Not the end …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Jesus’ Ministry</dc:title>
  <dc:creator>Robert C. Newman</dc:creator>
  <cp:lastModifiedBy>Newman</cp:lastModifiedBy>
  <cp:revision>159</cp:revision>
  <cp:lastPrinted>1601-01-01T00:00:00Z</cp:lastPrinted>
  <dcterms:created xsi:type="dcterms:W3CDTF">2004-10-07T17:04:46Z</dcterms:created>
  <dcterms:modified xsi:type="dcterms:W3CDTF">2015-07-06T14:05:09Z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TC010690891033</vt:lpwstr>
  </property>
</Properties>
</file>